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иунова Ольга" initials="ТО" lastIdx="1" clrIdx="0">
    <p:extLst>
      <p:ext uri="{19B8F6BF-5375-455C-9EA6-DF929625EA0E}">
        <p15:presenceInfo xmlns:p15="http://schemas.microsoft.com/office/powerpoint/2012/main" userId="S-1-5-21-2887728146-217045054-2948136715-2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226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381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3D018-FF2B-4884-8ACC-0DF62D463CE3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3580B-9E22-4259-BE66-459D7BE803CB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5765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3580B-9E22-4259-BE66-459D7BE803CB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1992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2760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9128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7118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1141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9050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2769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8363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397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0038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8060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8765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255F-8A4B-4737-A910-72B7AEE6DC16}" type="datetimeFigureOut">
              <a:rPr lang="ru-BY" smtClean="0"/>
              <a:t>10/15/2025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6093-65AB-4C31-AA1E-52869E8DC187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1045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9C59E-A279-4479-8786-1466F001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56" y="1897065"/>
            <a:ext cx="10588543" cy="19384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Жодинское городское унитарное предприятие «Объединение жилищно-коммунального хозяйства»</a:t>
            </a:r>
            <a:b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октября 2025 г.</a:t>
            </a:r>
            <a:br>
              <a:rPr lang="ru-RU" sz="3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АУКЦИОН</a:t>
            </a:r>
            <a:b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 заключения договора аренды </a:t>
            </a:r>
            <a:b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Гаража № 1 по адресу: г. Жодино, ул. Деревянко, 14</a:t>
            </a:r>
            <a:b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(гараж кирпичный  с инвентарным номером 612/С-6703, </a:t>
            </a:r>
            <a:b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года постройки, общей площадью 87,0 кв.м.</a:t>
            </a:r>
            <a:br>
              <a:rPr lang="ru-RU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902AF2-2381-4480-9E70-C3F3CF78F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8617" y="5803143"/>
            <a:ext cx="4928685" cy="8898441"/>
          </a:xfrm>
        </p:spPr>
        <p:txBody>
          <a:bodyPr>
            <a:norm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30943D-9FF1-4078-A821-10E25C8F0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830" y="7038110"/>
            <a:ext cx="4928686" cy="963109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обращаться в Жодинское городское унитарное предприятие «Объединение жилищно-коммунального хозяйства</a:t>
            </a:r>
            <a:r>
              <a:rPr lang="ru-RU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Жодино, 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Лебедевского, 16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 телефонам     80177564313, 80177567702 </a:t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BY" sz="2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44C29-F9B2-4365-A430-D8D8D0D6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17" y="5387507"/>
            <a:ext cx="9888925" cy="41311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227B24-BD27-4690-B042-2DB7C7548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099" y="9934304"/>
            <a:ext cx="4755956" cy="39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9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110</Words>
  <Application>Microsoft Office PowerPoint</Application>
  <PresentationFormat>Произвольный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 Жодинское городское унитарное предприятие «Объединение жилищно-коммунального хозяйства»  21 октября 2025 г.  ПРОВОДИТ АУКЦИОН на право заключения договора аренды  Гаража № 1 по адресу: г. Жодино, ул. Деревянко, 14  (гараж кирпичный  с инвентарным номером 612/С-6703,  2000 года постройки, общей площадью 87,0 кв.м.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Тиунова Ольга</dc:creator>
  <cp:lastModifiedBy>Алёксова Юлия</cp:lastModifiedBy>
  <cp:revision>17</cp:revision>
  <cp:lastPrinted>2025-10-15T08:47:49Z</cp:lastPrinted>
  <dcterms:created xsi:type="dcterms:W3CDTF">2022-06-07T06:49:40Z</dcterms:created>
  <dcterms:modified xsi:type="dcterms:W3CDTF">2025-10-15T08:58:55Z</dcterms:modified>
</cp:coreProperties>
</file>