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12192000" cy="1625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иунова Ольга" initials="ТО" lastIdx="1" clrIdx="0">
    <p:extLst>
      <p:ext uri="{19B8F6BF-5375-455C-9EA6-DF929625EA0E}">
        <p15:presenceInfo xmlns:p15="http://schemas.microsoft.com/office/powerpoint/2012/main" userId="S-1-5-21-2887728146-217045054-2948136715-21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17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381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3D018-FF2B-4884-8ACC-0DF62D463CE3}" type="datetimeFigureOut">
              <a:rPr lang="ru-BY" smtClean="0"/>
              <a:t>02/26/2025</a:t>
            </a:fld>
            <a:endParaRPr lang="ru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3580B-9E22-4259-BE66-459D7BE803CB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057659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3580B-9E22-4259-BE66-459D7BE803CB}" type="slidenum">
              <a:rPr lang="ru-BY" smtClean="0"/>
              <a:t>1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219922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255F-8A4B-4737-A910-72B7AEE6DC16}" type="datetimeFigureOut">
              <a:rPr lang="ru-BY" smtClean="0"/>
              <a:t>02/26/2025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6093-65AB-4C31-AA1E-52869E8DC18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227600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255F-8A4B-4737-A910-72B7AEE6DC16}" type="datetimeFigureOut">
              <a:rPr lang="ru-BY" smtClean="0"/>
              <a:t>02/26/2025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6093-65AB-4C31-AA1E-52869E8DC18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99128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255F-8A4B-4737-A910-72B7AEE6DC16}" type="datetimeFigureOut">
              <a:rPr lang="ru-BY" smtClean="0"/>
              <a:t>02/26/2025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6093-65AB-4C31-AA1E-52869E8DC18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471182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255F-8A4B-4737-A910-72B7AEE6DC16}" type="datetimeFigureOut">
              <a:rPr lang="ru-BY" smtClean="0"/>
              <a:t>02/26/2025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6093-65AB-4C31-AA1E-52869E8DC18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71141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255F-8A4B-4737-A910-72B7AEE6DC16}" type="datetimeFigureOut">
              <a:rPr lang="ru-BY" smtClean="0"/>
              <a:t>02/26/2025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6093-65AB-4C31-AA1E-52869E8DC18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790508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255F-8A4B-4737-A910-72B7AEE6DC16}" type="datetimeFigureOut">
              <a:rPr lang="ru-BY" smtClean="0"/>
              <a:t>02/26/2025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6093-65AB-4C31-AA1E-52869E8DC18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527694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255F-8A4B-4737-A910-72B7AEE6DC16}" type="datetimeFigureOut">
              <a:rPr lang="ru-BY" smtClean="0"/>
              <a:t>02/26/2025</a:t>
            </a:fld>
            <a:endParaRPr lang="ru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6093-65AB-4C31-AA1E-52869E8DC18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78363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255F-8A4B-4737-A910-72B7AEE6DC16}" type="datetimeFigureOut">
              <a:rPr lang="ru-BY" smtClean="0"/>
              <a:t>02/26/2025</a:t>
            </a:fld>
            <a:endParaRPr lang="ru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6093-65AB-4C31-AA1E-52869E8DC18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73975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255F-8A4B-4737-A910-72B7AEE6DC16}" type="datetimeFigureOut">
              <a:rPr lang="ru-BY" smtClean="0"/>
              <a:t>02/26/2025</a:t>
            </a:fld>
            <a:endParaRPr lang="ru-B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6093-65AB-4C31-AA1E-52869E8DC18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200386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255F-8A4B-4737-A910-72B7AEE6DC16}" type="datetimeFigureOut">
              <a:rPr lang="ru-BY" smtClean="0"/>
              <a:t>02/26/2025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6093-65AB-4C31-AA1E-52869E8DC18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58060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255F-8A4B-4737-A910-72B7AEE6DC16}" type="datetimeFigureOut">
              <a:rPr lang="ru-BY" smtClean="0"/>
              <a:t>02/26/2025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6093-65AB-4C31-AA1E-52869E8DC18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18765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D255F-8A4B-4737-A910-72B7AEE6DC16}" type="datetimeFigureOut">
              <a:rPr lang="ru-BY" smtClean="0"/>
              <a:t>02/26/2025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D6093-65AB-4C31-AA1E-52869E8DC18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11045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A9C59E-A279-4479-8786-1466F0013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256" y="652596"/>
            <a:ext cx="10588543" cy="3182929"/>
          </a:xfrm>
        </p:spPr>
        <p:txBody>
          <a:bodyPr>
            <a:normAutofit/>
          </a:bodyPr>
          <a:lstStyle/>
          <a:p>
            <a:pPr algn="ctr"/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Гараж № 1 в аренду </a:t>
            </a:r>
            <a:b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по адресу: г. Жодино, ул. Деревянко, 14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BY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902AF2-2381-4480-9E70-C3F3CF78F0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8617" y="5803143"/>
            <a:ext cx="4928685" cy="8898441"/>
          </a:xfrm>
        </p:spPr>
        <p:txBody>
          <a:bodyPr>
            <a:normAutofit/>
          </a:bodyPr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7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Гараж кирпичный                      с инвентарным номером 612/С-6703, </a:t>
            </a:r>
            <a:b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 года постройки,</a:t>
            </a:r>
            <a:b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общей площадью </a:t>
            </a:r>
            <a:b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87,0 кв.м.</a:t>
            </a:r>
            <a:endParaRPr lang="ru-BY" sz="27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C030943D-9FF1-4078-A821-10E25C8F00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0829" y="4419600"/>
            <a:ext cx="5205915" cy="1022209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вопросам обращаться в Жодинское городское унитарное предприятие «Объединение жилищно-коммунального хозяйства» по адресу: </a:t>
            </a:r>
            <a:b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Жодино, </a:t>
            </a:r>
            <a:b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Лебедевского, 16</a:t>
            </a:r>
            <a:b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7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по телефонам     80177564313, 80177567702 </a:t>
            </a:r>
            <a:b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ru-BY" sz="2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F44C29-F9B2-4365-A430-D8D8D0D6D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874" y="2440210"/>
            <a:ext cx="9888925" cy="413116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317540-B4A8-4200-B8C7-3ECD17D91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7680" y="11502725"/>
            <a:ext cx="4928686" cy="26169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227B24-BD27-4690-B042-2DB7C75486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3626" y="7122140"/>
            <a:ext cx="4755956" cy="390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94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</TotalTime>
  <Words>84</Words>
  <Application>Microsoft Office PowerPoint</Application>
  <PresentationFormat>Произвольный</PresentationFormat>
  <Paragraphs>19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        Гараж № 1 в аренду      по адресу: г. Жодино, ул. Деревянко, 14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Тиунова Ольга</dc:creator>
  <cp:lastModifiedBy>Алёксова Юлия</cp:lastModifiedBy>
  <cp:revision>15</cp:revision>
  <cp:lastPrinted>2025-02-26T07:57:32Z</cp:lastPrinted>
  <dcterms:created xsi:type="dcterms:W3CDTF">2022-06-07T06:49:40Z</dcterms:created>
  <dcterms:modified xsi:type="dcterms:W3CDTF">2025-02-26T09:35:14Z</dcterms:modified>
</cp:coreProperties>
</file>