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ЭКСПОРТ </a:t>
            </a:r>
            <a:r>
              <a:rPr lang="ru-RU" sz="2200" b="1" dirty="0" smtClean="0">
                <a:solidFill>
                  <a:schemeClr val="bg1"/>
                </a:solidFill>
              </a:rPr>
              <a:t>ПРОДУКЦИИ ПРЕДПРИЯТИ</a:t>
            </a:r>
            <a:r>
              <a:rPr lang="ru-RU" sz="2200" b="1" dirty="0">
                <a:solidFill>
                  <a:schemeClr val="bg1"/>
                </a:solidFill>
              </a:rPr>
              <a:t>Й</a:t>
            </a:r>
            <a:r>
              <a:rPr lang="ru-RU" sz="2200" b="1" dirty="0" smtClean="0">
                <a:solidFill>
                  <a:schemeClr val="bg1"/>
                </a:solidFill>
              </a:rPr>
              <a:t> СИСТЕМЫ МИНИСТЕРСТВА ПРОМЫШЛЕННОСТИ РЕСПУБЛИКИ БЕЛАРУСЬ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855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330</cp:revision>
  <dcterms:created xsi:type="dcterms:W3CDTF">2024-07-24T10:48:12Z</dcterms:created>
  <dcterms:modified xsi:type="dcterms:W3CDTF">2025-02-13T09:08:13Z</dcterms:modified>
</cp:coreProperties>
</file>